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1" autoAdjust="0"/>
    <p:restoredTop sz="80223" autoAdjust="0"/>
  </p:normalViewPr>
  <p:slideViewPr>
    <p:cSldViewPr snapToGrid="0">
      <p:cViewPr varScale="1">
        <p:scale>
          <a:sx n="39" d="100"/>
          <a:sy n="39" d="100"/>
        </p:scale>
        <p:origin x="5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07E44-723E-4DE9-B036-F266D061B707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2E076B-EDDF-4F65-AAF0-E052D8C7E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21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E076B-EDDF-4F65-AAF0-E052D8C7E7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62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E076B-EDDF-4F65-AAF0-E052D8C7E7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45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E076B-EDDF-4F65-AAF0-E052D8C7E7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61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E076B-EDDF-4F65-AAF0-E052D8C7E7A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2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00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1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5938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49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669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242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32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67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2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68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8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10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60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11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43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A7B34-A395-413A-9C07-5645E073345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4E4F5C0-DD4B-448F-9FF3-1B856485F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5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dirty="0" smtClean="0"/>
              <a:t>Title page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endParaRPr lang="en-US" sz="2800" dirty="0" smtClean="0">
              <a:latin typeface="18thCentury" pitchFamily="2" charset="0"/>
            </a:endParaRPr>
          </a:p>
          <a:p>
            <a:pPr algn="ctr"/>
            <a:endParaRPr lang="en-US" sz="2800" dirty="0">
              <a:latin typeface="18thCentury" pitchFamily="2" charset="0"/>
            </a:endParaRPr>
          </a:p>
          <a:p>
            <a:pPr algn="ctr"/>
            <a:r>
              <a:rPr lang="en-US" sz="2800" dirty="0" smtClean="0">
                <a:latin typeface="18thCentury" pitchFamily="2" charset="0"/>
              </a:rPr>
              <a:t>Your </a:t>
            </a:r>
            <a:r>
              <a:rPr lang="en-US" sz="2800" dirty="0">
                <a:latin typeface="18thCentury" pitchFamily="2" charset="0"/>
              </a:rPr>
              <a:t>Name</a:t>
            </a:r>
          </a:p>
          <a:p>
            <a:pPr algn="ctr"/>
            <a:r>
              <a:rPr lang="en-US" sz="2800" dirty="0">
                <a:latin typeface="18thCentury" pitchFamily="2" charset="0"/>
              </a:rPr>
              <a:t>Professor’s Name</a:t>
            </a:r>
          </a:p>
          <a:p>
            <a:pPr algn="ctr"/>
            <a:r>
              <a:rPr lang="en-US" sz="2800" dirty="0">
                <a:latin typeface="18thCentury" pitchFamily="2" charset="0"/>
              </a:rPr>
              <a:t>Course Name</a:t>
            </a:r>
          </a:p>
          <a:p>
            <a:pPr algn="ctr"/>
            <a:r>
              <a:rPr lang="en-US" sz="2800" dirty="0" smtClean="0">
                <a:latin typeface="18thCentury" pitchFamily="2" charset="0"/>
              </a:rPr>
              <a:t>Date</a:t>
            </a:r>
            <a:endParaRPr lang="en-US" sz="28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71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60305" y="712600"/>
            <a:ext cx="8911687" cy="128089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dirty="0" smtClean="0"/>
              <a:t>Sustainable development practices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9212" y="1465006"/>
            <a:ext cx="8915400" cy="539299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32500" lnSpcReduction="20000"/>
          </a:bodyPr>
          <a:lstStyle/>
          <a:p>
            <a:pPr algn="ctr"/>
            <a:endParaRPr lang="en-US" sz="2800" dirty="0" smtClean="0">
              <a:latin typeface="18thCentury" pitchFamily="2" charset="0"/>
            </a:endParaRPr>
          </a:p>
          <a:p>
            <a:pPr algn="ctr"/>
            <a:endParaRPr lang="en-US" sz="7000" dirty="0">
              <a:latin typeface="18thCentury" pitchFamily="2" charset="0"/>
            </a:endParaRPr>
          </a:p>
          <a:p>
            <a:r>
              <a:rPr lang="en-US" sz="7000" dirty="0">
                <a:latin typeface="18thCentury" pitchFamily="2" charset="0"/>
              </a:rPr>
              <a:t>Sustainable development aims at preserving and conserving the resources and richness of the earth for future generations by </a:t>
            </a:r>
            <a:r>
              <a:rPr lang="en-US" sz="7000" dirty="0" smtClean="0">
                <a:latin typeface="18thCentury" pitchFamily="2" charset="0"/>
              </a:rPr>
              <a:t>;</a:t>
            </a:r>
          </a:p>
          <a:p>
            <a:pPr lvl="1"/>
            <a:r>
              <a:rPr lang="en-US" sz="7000" dirty="0">
                <a:latin typeface="18thCentury" pitchFamily="2" charset="0"/>
              </a:rPr>
              <a:t>R</a:t>
            </a:r>
            <a:r>
              <a:rPr lang="en-US" sz="7000" dirty="0" smtClean="0">
                <a:latin typeface="18thCentury" pitchFamily="2" charset="0"/>
              </a:rPr>
              <a:t>educing </a:t>
            </a:r>
            <a:r>
              <a:rPr lang="en-US" sz="7000" dirty="0">
                <a:latin typeface="18thCentury" pitchFamily="2" charset="0"/>
              </a:rPr>
              <a:t>any practices that pose the risk of resource </a:t>
            </a:r>
            <a:r>
              <a:rPr lang="en-US" sz="7000" dirty="0" smtClean="0">
                <a:latin typeface="18thCentury" pitchFamily="2" charset="0"/>
              </a:rPr>
              <a:t>extinction,</a:t>
            </a:r>
          </a:p>
          <a:p>
            <a:pPr lvl="1"/>
            <a:r>
              <a:rPr lang="en-US" sz="7000" dirty="0" smtClean="0">
                <a:latin typeface="18thCentury" pitchFamily="2" charset="0"/>
              </a:rPr>
              <a:t>Alterations or,</a:t>
            </a:r>
          </a:p>
          <a:p>
            <a:pPr lvl="1"/>
            <a:r>
              <a:rPr lang="en-US" sz="7000" dirty="0" smtClean="0">
                <a:latin typeface="18thCentury" pitchFamily="2" charset="0"/>
              </a:rPr>
              <a:t>Destruction</a:t>
            </a:r>
          </a:p>
          <a:p>
            <a:r>
              <a:rPr lang="en-US" sz="7000" dirty="0" smtClean="0">
                <a:latin typeface="18thCentury" pitchFamily="2" charset="0"/>
              </a:rPr>
              <a:t>Daily </a:t>
            </a:r>
            <a:r>
              <a:rPr lang="en-US" sz="7000" dirty="0">
                <a:latin typeface="18thCentury" pitchFamily="2" charset="0"/>
              </a:rPr>
              <a:t>individual practices can have a significant role to play in making the environment better for future generations and achieving sustainable development. </a:t>
            </a:r>
            <a:endParaRPr lang="en-US" sz="7000" dirty="0" smtClean="0">
              <a:latin typeface="18thCentury" pitchFamily="2" charset="0"/>
            </a:endParaRPr>
          </a:p>
          <a:p>
            <a:r>
              <a:rPr lang="en-US" sz="7000" dirty="0" smtClean="0">
                <a:latin typeface="18thCentury" pitchFamily="2" charset="0"/>
              </a:rPr>
              <a:t>These include: </a:t>
            </a:r>
          </a:p>
          <a:p>
            <a:pPr lvl="1"/>
            <a:r>
              <a:rPr lang="en-US" sz="7000" dirty="0" smtClean="0">
                <a:latin typeface="18thCentury" pitchFamily="2" charset="0"/>
              </a:rPr>
              <a:t>Reducing use of resources </a:t>
            </a:r>
          </a:p>
          <a:p>
            <a:pPr lvl="1"/>
            <a:r>
              <a:rPr lang="en-US" sz="7000" dirty="0" smtClean="0">
                <a:latin typeface="18thCentury" pitchFamily="2" charset="0"/>
              </a:rPr>
              <a:t>Creating awareness </a:t>
            </a:r>
          </a:p>
          <a:p>
            <a:pPr lvl="1"/>
            <a:r>
              <a:rPr lang="en-US" sz="7000" dirty="0" smtClean="0">
                <a:latin typeface="18thCentury" pitchFamily="2" charset="0"/>
              </a:rPr>
              <a:t>Avoiding use of some products </a:t>
            </a:r>
          </a:p>
          <a:p>
            <a:pPr lvl="1"/>
            <a:endParaRPr lang="en-US" sz="26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697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60305" y="712600"/>
            <a:ext cx="8911687" cy="128089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dirty="0" smtClean="0"/>
              <a:t>Reducing resource use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9212" y="1465006"/>
            <a:ext cx="8915400" cy="539299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endParaRPr lang="en-US" sz="3200" dirty="0" smtClean="0">
              <a:latin typeface="18thCentury" pitchFamily="2" charset="0"/>
            </a:endParaRPr>
          </a:p>
          <a:p>
            <a:r>
              <a:rPr lang="en-US" sz="3200" dirty="0">
                <a:latin typeface="18thCentury" pitchFamily="2" charset="0"/>
              </a:rPr>
              <a:t>Reducing the use of resources is key to conserving and preserving natural resources for the </a:t>
            </a:r>
            <a:r>
              <a:rPr lang="en-US" sz="3200" dirty="0" smtClean="0">
                <a:latin typeface="18thCentury" pitchFamily="2" charset="0"/>
              </a:rPr>
              <a:t>future.</a:t>
            </a:r>
          </a:p>
          <a:p>
            <a:r>
              <a:rPr lang="en-US" sz="3200" dirty="0">
                <a:latin typeface="18thCentury" pitchFamily="2" charset="0"/>
              </a:rPr>
              <a:t>Individuals can save electricity to save the depleting sources of fuel such as coal. </a:t>
            </a:r>
            <a:endParaRPr lang="en-US" sz="3200" dirty="0" smtClean="0">
              <a:latin typeface="18thCentury" pitchFamily="2" charset="0"/>
            </a:endParaRPr>
          </a:p>
          <a:p>
            <a:pPr lvl="1"/>
            <a:r>
              <a:rPr lang="en-US" sz="3200" dirty="0" smtClean="0">
                <a:latin typeface="18thCentury" pitchFamily="2" charset="0"/>
              </a:rPr>
              <a:t>Using </a:t>
            </a:r>
            <a:r>
              <a:rPr lang="en-US" sz="3200" dirty="0">
                <a:latin typeface="18thCentury" pitchFamily="2" charset="0"/>
              </a:rPr>
              <a:t>energy-saving appliances </a:t>
            </a:r>
            <a:endParaRPr lang="en-US" sz="3200" dirty="0" smtClean="0">
              <a:latin typeface="18thCentury" pitchFamily="2" charset="0"/>
            </a:endParaRPr>
          </a:p>
          <a:p>
            <a:pPr lvl="1"/>
            <a:r>
              <a:rPr lang="en-US" sz="3200" dirty="0" smtClean="0">
                <a:latin typeface="18thCentury" pitchFamily="2" charset="0"/>
              </a:rPr>
              <a:t>Unplugging </a:t>
            </a:r>
            <a:r>
              <a:rPr lang="en-US" sz="3200" dirty="0">
                <a:latin typeface="18thCentury" pitchFamily="2" charset="0"/>
              </a:rPr>
              <a:t>electronics when not needed </a:t>
            </a:r>
            <a:endParaRPr lang="en-US" sz="3200" dirty="0" smtClean="0">
              <a:latin typeface="18thCentury" pitchFamily="2" charset="0"/>
            </a:endParaRPr>
          </a:p>
          <a:p>
            <a:r>
              <a:rPr lang="en-US" sz="3200" dirty="0" smtClean="0">
                <a:latin typeface="18thCentury" pitchFamily="2" charset="0"/>
              </a:rPr>
              <a:t>Avoid </a:t>
            </a:r>
            <a:r>
              <a:rPr lang="en-US" sz="3200" dirty="0">
                <a:latin typeface="18thCentury" pitchFamily="2" charset="0"/>
              </a:rPr>
              <a:t>public transport as much as possible. </a:t>
            </a:r>
            <a:endParaRPr lang="en-US" sz="32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747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60305" y="712600"/>
            <a:ext cx="8911687" cy="128089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dirty="0" smtClean="0"/>
              <a:t>Creating awareness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9212" y="1465006"/>
            <a:ext cx="8915400" cy="539299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3200" dirty="0">
                <a:latin typeface="18thCentury" pitchFamily="2" charset="0"/>
              </a:rPr>
              <a:t>Awareness helps in creating an understanding of environmental fragility and the importance of its </a:t>
            </a:r>
            <a:r>
              <a:rPr lang="en-US" sz="3200" dirty="0" smtClean="0">
                <a:latin typeface="18thCentury" pitchFamily="2" charset="0"/>
              </a:rPr>
              <a:t>protection. </a:t>
            </a:r>
          </a:p>
          <a:p>
            <a:r>
              <a:rPr lang="en-US" sz="3200" dirty="0">
                <a:latin typeface="18thCentury" pitchFamily="2" charset="0"/>
              </a:rPr>
              <a:t>Most people have not engaged in environmental conservation practices because they don’t understand the need for environmental conservation. </a:t>
            </a:r>
            <a:endParaRPr lang="en-US" sz="3200" dirty="0" smtClean="0">
              <a:latin typeface="18thCentury" pitchFamily="2" charset="0"/>
            </a:endParaRPr>
          </a:p>
          <a:p>
            <a:r>
              <a:rPr lang="en-US" sz="3200" dirty="0">
                <a:latin typeface="18thCentury" pitchFamily="2" charset="0"/>
              </a:rPr>
              <a:t>People don't understand the practices which they can incorporate into their daily routines to help in playing a part in the conservation of the environment</a:t>
            </a:r>
            <a:r>
              <a:rPr lang="en-US" sz="3200" dirty="0" smtClean="0">
                <a:latin typeface="18thCentury" pitchFamily="2" charset="0"/>
              </a:rPr>
              <a:t>.</a:t>
            </a:r>
          </a:p>
          <a:p>
            <a:r>
              <a:rPr lang="en-US" sz="3200" dirty="0">
                <a:latin typeface="18thCentury" pitchFamily="2" charset="0"/>
              </a:rPr>
              <a:t>Awareness can also be created by showing a good example to </a:t>
            </a:r>
            <a:r>
              <a:rPr lang="en-US" sz="3200" dirty="0" smtClean="0">
                <a:latin typeface="18thCentury" pitchFamily="2" charset="0"/>
              </a:rPr>
              <a:t>others.</a:t>
            </a:r>
            <a:endParaRPr lang="en-US" sz="32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462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60305" y="712600"/>
            <a:ext cx="8911687" cy="128089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dirty="0" smtClean="0"/>
              <a:t>Avoiding use of some materials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60305" y="1465006"/>
            <a:ext cx="8915400" cy="539299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3200" dirty="0">
                <a:latin typeface="18thCentury" pitchFamily="2" charset="0"/>
              </a:rPr>
              <a:t>Avoiding the use of some products and materials such as plastics can help in protecting the environment from pollution. </a:t>
            </a:r>
            <a:endParaRPr lang="en-US" sz="3200" dirty="0" smtClean="0">
              <a:latin typeface="18thCentury" pitchFamily="2" charset="0"/>
            </a:endParaRPr>
          </a:p>
          <a:p>
            <a:r>
              <a:rPr lang="en-US" sz="3200" dirty="0">
                <a:latin typeface="18thCentury" pitchFamily="2" charset="0"/>
              </a:rPr>
              <a:t> Reducing the use of plastics reduces the chances of pollution created by the use of </a:t>
            </a:r>
            <a:r>
              <a:rPr lang="en-US" sz="3200" dirty="0" smtClean="0">
                <a:latin typeface="18thCentury" pitchFamily="2" charset="0"/>
              </a:rPr>
              <a:t>plastics.</a:t>
            </a:r>
          </a:p>
          <a:p>
            <a:r>
              <a:rPr lang="en-US" sz="3200" dirty="0">
                <a:latin typeface="18thCentury" pitchFamily="2" charset="0"/>
              </a:rPr>
              <a:t>One can prefer the use of reusable plastic bags for shopping, for instance, to small plastic bags which cannot be </a:t>
            </a:r>
            <a:r>
              <a:rPr lang="en-US" sz="3200" dirty="0" smtClean="0">
                <a:latin typeface="18thCentury" pitchFamily="2" charset="0"/>
              </a:rPr>
              <a:t>reused. </a:t>
            </a:r>
          </a:p>
          <a:p>
            <a:r>
              <a:rPr lang="en-US" sz="3200" dirty="0">
                <a:latin typeface="18thCentury" pitchFamily="2" charset="0"/>
              </a:rPr>
              <a:t>One can avoid the use of plastic water </a:t>
            </a:r>
            <a:r>
              <a:rPr lang="en-US" sz="3200" dirty="0" smtClean="0">
                <a:latin typeface="18thCentury" pitchFamily="2" charset="0"/>
              </a:rPr>
              <a:t>bottles. </a:t>
            </a:r>
            <a:endParaRPr lang="en-US" sz="32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406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60305" y="712600"/>
            <a:ext cx="8911687" cy="128089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60305" y="1465006"/>
            <a:ext cx="8915400" cy="539299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2800" dirty="0">
                <a:latin typeface="18thCentury" pitchFamily="2" charset="0"/>
              </a:rPr>
              <a:t>Different individual practices can play a significant role in protecting the environment and achieving sustainable development. </a:t>
            </a:r>
            <a:endParaRPr lang="en-US" sz="2800" dirty="0">
              <a:latin typeface="18thCentury" pitchFamily="2" charset="0"/>
            </a:endParaRPr>
          </a:p>
          <a:p>
            <a:r>
              <a:rPr lang="en-US" sz="2800" dirty="0">
                <a:latin typeface="18thCentury" pitchFamily="2" charset="0"/>
              </a:rPr>
              <a:t>Be the change you want to see in the </a:t>
            </a:r>
            <a:r>
              <a:rPr lang="en-US" sz="2800" dirty="0" smtClean="0">
                <a:latin typeface="18thCentury" pitchFamily="2" charset="0"/>
              </a:rPr>
              <a:t>world. </a:t>
            </a:r>
          </a:p>
          <a:p>
            <a:r>
              <a:rPr lang="en-US" sz="2800" dirty="0">
                <a:latin typeface="18thCentury" pitchFamily="2" charset="0"/>
              </a:rPr>
              <a:t>Some of the individual practices </a:t>
            </a:r>
            <a:r>
              <a:rPr lang="en-US" sz="2800" dirty="0" smtClean="0">
                <a:latin typeface="18thCentury" pitchFamily="2" charset="0"/>
              </a:rPr>
              <a:t>include; </a:t>
            </a:r>
          </a:p>
          <a:p>
            <a:pPr lvl="1"/>
            <a:r>
              <a:rPr lang="en-US" sz="2800" dirty="0" smtClean="0">
                <a:latin typeface="18thCentury" pitchFamily="2" charset="0"/>
              </a:rPr>
              <a:t> Reducing </a:t>
            </a:r>
            <a:r>
              <a:rPr lang="en-US" sz="2800" dirty="0">
                <a:latin typeface="18thCentury" pitchFamily="2" charset="0"/>
              </a:rPr>
              <a:t>the use of resources such as electricity, </a:t>
            </a:r>
            <a:endParaRPr lang="en-US" sz="2800" dirty="0" smtClean="0">
              <a:latin typeface="18thCentury" pitchFamily="2" charset="0"/>
            </a:endParaRPr>
          </a:p>
          <a:p>
            <a:pPr lvl="1"/>
            <a:r>
              <a:rPr lang="en-US" sz="2800" dirty="0" smtClean="0">
                <a:latin typeface="18thCentury" pitchFamily="2" charset="0"/>
              </a:rPr>
              <a:t>Creating </a:t>
            </a:r>
            <a:r>
              <a:rPr lang="en-US" sz="2800" dirty="0">
                <a:latin typeface="18thCentury" pitchFamily="2" charset="0"/>
              </a:rPr>
              <a:t>public awareness to educate others on the need for environmental </a:t>
            </a:r>
            <a:r>
              <a:rPr lang="en-US" sz="2800" dirty="0" smtClean="0">
                <a:latin typeface="18thCentury" pitchFamily="2" charset="0"/>
              </a:rPr>
              <a:t>protection,</a:t>
            </a:r>
          </a:p>
          <a:p>
            <a:pPr lvl="1"/>
            <a:r>
              <a:rPr lang="en-US" sz="2800" dirty="0" smtClean="0">
                <a:latin typeface="18thCentury" pitchFamily="2" charset="0"/>
              </a:rPr>
              <a:t>Avoiding the </a:t>
            </a:r>
            <a:r>
              <a:rPr lang="en-US" sz="2800" dirty="0">
                <a:latin typeface="18thCentury" pitchFamily="2" charset="0"/>
              </a:rPr>
              <a:t>use of some products and materials such as plastics which pose a threat to the environment and its resources.</a:t>
            </a:r>
            <a:endParaRPr lang="en-US" sz="2800" dirty="0" smtClean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11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60305" y="712600"/>
            <a:ext cx="8911687" cy="128089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dirty="0" smtClean="0"/>
              <a:t>Work cited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60305" y="1465006"/>
            <a:ext cx="8915400" cy="539299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3600" dirty="0">
                <a:latin typeface="18thCentury" pitchFamily="2" charset="0"/>
              </a:rPr>
              <a:t>Beckerman, W. (2019). 'Sustainable development': is it a useful concept?. </a:t>
            </a:r>
            <a:r>
              <a:rPr lang="en-US" sz="3600" i="1" dirty="0">
                <a:latin typeface="18thCentury" pitchFamily="2" charset="0"/>
              </a:rPr>
              <a:t>Environmental values</a:t>
            </a:r>
            <a:r>
              <a:rPr lang="en-US" sz="3600" dirty="0">
                <a:latin typeface="18thCentury" pitchFamily="2" charset="0"/>
              </a:rPr>
              <a:t>, </a:t>
            </a:r>
            <a:r>
              <a:rPr lang="en-US" sz="3600" i="1" dirty="0">
                <a:latin typeface="18thCentury" pitchFamily="2" charset="0"/>
              </a:rPr>
              <a:t>3</a:t>
            </a:r>
            <a:r>
              <a:rPr lang="en-US" sz="3600" dirty="0">
                <a:latin typeface="18thCentury" pitchFamily="2" charset="0"/>
              </a:rPr>
              <a:t>(3), 191-209.</a:t>
            </a:r>
          </a:p>
          <a:p>
            <a:r>
              <a:rPr lang="en-US" sz="3600" dirty="0">
                <a:latin typeface="18thCentury" pitchFamily="2" charset="0"/>
              </a:rPr>
              <a:t>Pearce, D. W., </a:t>
            </a:r>
            <a:r>
              <a:rPr lang="en-US" sz="3600" dirty="0" err="1">
                <a:latin typeface="18thCentury" pitchFamily="2" charset="0"/>
              </a:rPr>
              <a:t>Barbier</a:t>
            </a:r>
            <a:r>
              <a:rPr lang="en-US" sz="3600" dirty="0">
                <a:latin typeface="18thCentury" pitchFamily="2" charset="0"/>
              </a:rPr>
              <a:t>, E., &amp; </a:t>
            </a:r>
            <a:r>
              <a:rPr lang="en-US" sz="3600" dirty="0" err="1">
                <a:latin typeface="18thCentury" pitchFamily="2" charset="0"/>
              </a:rPr>
              <a:t>Markandya</a:t>
            </a:r>
            <a:r>
              <a:rPr lang="en-US" sz="3600" dirty="0">
                <a:latin typeface="18thCentury" pitchFamily="2" charset="0"/>
              </a:rPr>
              <a:t>, A. (2016). </a:t>
            </a:r>
            <a:r>
              <a:rPr lang="en-US" sz="3600" i="1" dirty="0">
                <a:latin typeface="18thCentury" pitchFamily="2" charset="0"/>
              </a:rPr>
              <a:t>Sustainable development: economics and environment in the Third World</a:t>
            </a:r>
            <a:r>
              <a:rPr lang="en-US" sz="3600" dirty="0">
                <a:latin typeface="18thCentury" pitchFamily="2" charset="0"/>
              </a:rPr>
              <a:t>. </a:t>
            </a:r>
            <a:r>
              <a:rPr lang="en-US" sz="3600" dirty="0" err="1">
                <a:latin typeface="18thCentury" pitchFamily="2" charset="0"/>
              </a:rPr>
              <a:t>Earthscan</a:t>
            </a:r>
            <a:r>
              <a:rPr lang="en-US" sz="3600" dirty="0" smtClean="0">
                <a:latin typeface="18thCentury" pitchFamily="2" charset="0"/>
              </a:rPr>
              <a:t>.</a:t>
            </a:r>
            <a:endParaRPr lang="en-US" sz="36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54236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390</Words>
  <Application>Microsoft Office PowerPoint</Application>
  <PresentationFormat>Widescreen</PresentationFormat>
  <Paragraphs>50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18thCentury</vt:lpstr>
      <vt:lpstr>Arial</vt:lpstr>
      <vt:lpstr>Calibri</vt:lpstr>
      <vt:lpstr>Century Gothic</vt:lpstr>
      <vt:lpstr>Wingdings 3</vt:lpstr>
      <vt:lpstr>Wisp</vt:lpstr>
      <vt:lpstr>Title page </vt:lpstr>
      <vt:lpstr>Sustainable development practices </vt:lpstr>
      <vt:lpstr>Reducing resource use </vt:lpstr>
      <vt:lpstr>Creating awareness </vt:lpstr>
      <vt:lpstr>Avoiding use of some materials </vt:lpstr>
      <vt:lpstr>conclusion</vt:lpstr>
      <vt:lpstr>Work cited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15</cp:revision>
  <dcterms:created xsi:type="dcterms:W3CDTF">2021-03-18T14:52:48Z</dcterms:created>
  <dcterms:modified xsi:type="dcterms:W3CDTF">2021-03-18T15:27:31Z</dcterms:modified>
</cp:coreProperties>
</file>